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7" r:id="rId4"/>
    <p:sldMasterId id="214748366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5143500" cx="9144000"/>
  <p:notesSz cx="6858000" cy="9144000"/>
  <p:embeddedFontLst>
    <p:embeddedFont>
      <p:font typeface="Tahoma"/>
      <p:regular r:id="rId13"/>
      <p:bold r:id="rId14"/>
    </p:embeddedFont>
    <p:embeddedFont>
      <p:font typeface="Open Sans ExtraBold"/>
      <p:bold r:id="rId15"/>
      <p:boldItalic r:id="rId16"/>
    </p:embeddedFont>
    <p:embeddedFont>
      <p:font typeface="Arial Black"/>
      <p:regular r:id="rId17"/>
    </p:embeddedFont>
    <p:embeddedFont>
      <p:font typeface="Open Sans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italic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21" Type="http://schemas.openxmlformats.org/officeDocument/2006/relationships/font" Target="fonts/OpenSans-boldItalic.fntdata"/><Relationship Id="rId13" Type="http://schemas.openxmlformats.org/officeDocument/2006/relationships/font" Target="fonts/Tahoma-regular.fntdata"/><Relationship Id="rId12" Type="http://schemas.openxmlformats.org/officeDocument/2006/relationships/slide" Target="slides/slide6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font" Target="fonts/OpenSansExtraBold-bold.fntdata"/><Relationship Id="rId14" Type="http://schemas.openxmlformats.org/officeDocument/2006/relationships/font" Target="fonts/Tahoma-bold.fntdata"/><Relationship Id="rId17" Type="http://schemas.openxmlformats.org/officeDocument/2006/relationships/font" Target="fonts/ArialBlack-regular.fntdata"/><Relationship Id="rId16" Type="http://schemas.openxmlformats.org/officeDocument/2006/relationships/font" Target="fonts/OpenSansExtraBold-boldItalic.fntdata"/><Relationship Id="rId5" Type="http://schemas.openxmlformats.org/officeDocument/2006/relationships/slideMaster" Target="slideMasters/slideMaster2.xml"/><Relationship Id="rId19" Type="http://schemas.openxmlformats.org/officeDocument/2006/relationships/font" Target="fonts/OpenSans-bold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OpenSans-regular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6d5dc1953c_2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g6d5dc1953c_2_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6d5dc1953c_2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g6d5dc1953c_2_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6d5dc1953c_2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g6d5dc1953c_2_3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6d5dc1953c_7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g6d5dc1953c_7_3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6d5dc1953c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6d5dc1953c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6d5dc1953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6d5dc1953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dia">
  <p:cSld name="Titeldia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" type="subTitle"/>
          </p:nvPr>
        </p:nvSpPr>
        <p:spPr>
          <a:xfrm>
            <a:off x="1143000" y="2311870"/>
            <a:ext cx="6858000" cy="124182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ctr">
              <a:lnSpc>
                <a:spcPct val="114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i="1" sz="1800"/>
            </a:lvl1pPr>
            <a:lvl2pPr lvl="1" algn="ctr">
              <a:lnSpc>
                <a:spcPct val="114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114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114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114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52" name="Google Shape;52;p13"/>
          <p:cNvSpPr txBox="1"/>
          <p:nvPr>
            <p:ph type="title"/>
          </p:nvPr>
        </p:nvSpPr>
        <p:spPr>
          <a:xfrm>
            <a:off x="628650" y="1583099"/>
            <a:ext cx="7886700" cy="635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23232"/>
              </a:buClr>
              <a:buSzPts val="3300"/>
              <a:buFont typeface="Arial Black"/>
              <a:buNone/>
              <a:defRPr sz="1100"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tandaard" type="obj">
  <p:cSld name="OBJEC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23232"/>
              </a:buClr>
              <a:buSzPts val="3300"/>
              <a:buFont typeface="Arial Black"/>
              <a:buNone/>
              <a:defRPr sz="1100"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55" name="Google Shape;55;p14"/>
          <p:cNvSpPr txBox="1"/>
          <p:nvPr>
            <p:ph idx="1" type="body"/>
          </p:nvPr>
        </p:nvSpPr>
        <p:spPr>
          <a:xfrm>
            <a:off x="628650" y="1369219"/>
            <a:ext cx="7886700" cy="3036526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61950" lvl="0" marL="457200" algn="l">
              <a:lnSpc>
                <a:spcPct val="114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  <a:defRPr sz="1100"/>
            </a:lvl1pPr>
            <a:lvl2pPr indent="-317500" lvl="1" marL="914400" algn="l">
              <a:lnSpc>
                <a:spcPct val="114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 sz="1100"/>
            </a:lvl2pPr>
            <a:lvl3pPr indent="-317500" lvl="2" marL="1371600" algn="l">
              <a:lnSpc>
                <a:spcPct val="114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 sz="1100"/>
            </a:lvl3pPr>
            <a:lvl4pPr indent="-317500" lvl="3" marL="1828800" algn="l">
              <a:lnSpc>
                <a:spcPct val="114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1100"/>
            </a:lvl4pPr>
            <a:lvl5pPr indent="-317500" lvl="4" marL="2286000" algn="l">
              <a:lnSpc>
                <a:spcPct val="114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 sz="1100"/>
            </a:lvl5pPr>
            <a:lvl6pPr indent="-317500" lvl="5" marL="27432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 sz="1100"/>
            </a:lvl6pPr>
            <a:lvl7pPr indent="-317500" lvl="6" marL="32004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1100"/>
            </a:lvl7pPr>
            <a:lvl8pPr indent="-317500" lvl="7" marL="3657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 sz="1100"/>
            </a:lvl8pPr>
            <a:lvl9pPr indent="-317500" lvl="8" marL="4114800" algn="l">
              <a:lnSpc>
                <a:spcPct val="9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 sz="1100"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gelijken" type="twoObj">
  <p:cSld name="TWO_OBJECTS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5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23232"/>
              </a:buClr>
              <a:buSzPts val="3300"/>
              <a:buFont typeface="Arial Black"/>
              <a:buNone/>
              <a:defRPr sz="1100"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58" name="Google Shape;58;p15"/>
          <p:cNvSpPr txBox="1"/>
          <p:nvPr>
            <p:ph idx="1" type="body"/>
          </p:nvPr>
        </p:nvSpPr>
        <p:spPr>
          <a:xfrm>
            <a:off x="628650" y="1369219"/>
            <a:ext cx="3886200" cy="3098872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114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1100"/>
            </a:lvl1pPr>
            <a:lvl2pPr indent="-317500" lvl="1" marL="914400" algn="l">
              <a:lnSpc>
                <a:spcPct val="114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 sz="1100"/>
            </a:lvl2pPr>
            <a:lvl3pPr indent="-317500" lvl="2" marL="1371600" algn="l">
              <a:lnSpc>
                <a:spcPct val="114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 sz="1100"/>
            </a:lvl3pPr>
            <a:lvl4pPr indent="-317500" lvl="3" marL="1828800" algn="l">
              <a:lnSpc>
                <a:spcPct val="114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1100"/>
            </a:lvl4pPr>
            <a:lvl5pPr indent="-317500" lvl="4" marL="2286000" algn="l">
              <a:lnSpc>
                <a:spcPct val="114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 sz="1100"/>
            </a:lvl5pPr>
            <a:lvl6pPr indent="-317500" lvl="5" marL="27432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 sz="1100"/>
            </a:lvl6pPr>
            <a:lvl7pPr indent="-317500" lvl="6" marL="32004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1100"/>
            </a:lvl7pPr>
            <a:lvl8pPr indent="-317500" lvl="7" marL="3657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 sz="1100"/>
            </a:lvl8pPr>
            <a:lvl9pPr indent="-317500" lvl="8" marL="4114800" algn="l">
              <a:lnSpc>
                <a:spcPct val="9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 sz="1100"/>
            </a:lvl9pPr>
          </a:lstStyle>
          <a:p/>
        </p:txBody>
      </p:sp>
      <p:sp>
        <p:nvSpPr>
          <p:cNvPr id="59" name="Google Shape;59;p15"/>
          <p:cNvSpPr txBox="1"/>
          <p:nvPr>
            <p:ph idx="2" type="body"/>
          </p:nvPr>
        </p:nvSpPr>
        <p:spPr>
          <a:xfrm>
            <a:off x="4629150" y="1369219"/>
            <a:ext cx="3886200" cy="3098872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61950" lvl="0" marL="457200" algn="l">
              <a:lnSpc>
                <a:spcPct val="114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  <a:defRPr sz="1100">
                <a:latin typeface="Verdana"/>
                <a:ea typeface="Verdana"/>
                <a:cs typeface="Verdana"/>
                <a:sym typeface="Verdana"/>
              </a:defRPr>
            </a:lvl1pPr>
            <a:lvl2pPr indent="-342900" lvl="1" marL="914400" algn="l">
              <a:lnSpc>
                <a:spcPct val="114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1100">
                <a:latin typeface="Verdana"/>
                <a:ea typeface="Verdana"/>
                <a:cs typeface="Verdana"/>
                <a:sym typeface="Verdana"/>
              </a:defRPr>
            </a:lvl2pPr>
            <a:lvl3pPr indent="-323850" lvl="2" marL="1371600" algn="l">
              <a:lnSpc>
                <a:spcPct val="114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500"/>
              <a:buChar char="■"/>
              <a:defRPr sz="1100">
                <a:latin typeface="Verdana"/>
                <a:ea typeface="Verdana"/>
                <a:cs typeface="Verdana"/>
                <a:sym typeface="Verdana"/>
              </a:defRPr>
            </a:lvl3pPr>
            <a:lvl4pPr indent="-317500" lvl="3" marL="1828800" algn="l">
              <a:lnSpc>
                <a:spcPct val="114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1100">
                <a:latin typeface="Verdana"/>
                <a:ea typeface="Verdana"/>
                <a:cs typeface="Verdana"/>
                <a:sym typeface="Verdana"/>
              </a:defRPr>
            </a:lvl4pPr>
            <a:lvl5pPr indent="-317500" lvl="4" marL="2286000" algn="l">
              <a:lnSpc>
                <a:spcPct val="114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 sz="1100">
                <a:latin typeface="Verdana"/>
                <a:ea typeface="Verdana"/>
                <a:cs typeface="Verdana"/>
                <a:sym typeface="Verdana"/>
              </a:defRPr>
            </a:lvl5pPr>
            <a:lvl6pPr indent="-317500" lvl="5" marL="27432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 sz="1100"/>
            </a:lvl6pPr>
            <a:lvl7pPr indent="-317500" lvl="6" marL="32004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1100"/>
            </a:lvl7pPr>
            <a:lvl8pPr indent="-317500" lvl="7" marL="3657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 sz="1100"/>
            </a:lvl8pPr>
            <a:lvl9pPr indent="-317500" lvl="8" marL="4114800" algn="l">
              <a:lnSpc>
                <a:spcPct val="9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 sz="1100"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dia">
  <p:cSld name="Titeldia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7"/>
          <p:cNvSpPr txBox="1"/>
          <p:nvPr>
            <p:ph idx="1" type="subTitle"/>
          </p:nvPr>
        </p:nvSpPr>
        <p:spPr>
          <a:xfrm>
            <a:off x="1143000" y="2311870"/>
            <a:ext cx="6858000" cy="124182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ctr">
              <a:lnSpc>
                <a:spcPct val="114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i="1" sz="1800"/>
            </a:lvl1pPr>
            <a:lvl2pPr lvl="1" algn="ctr">
              <a:lnSpc>
                <a:spcPct val="114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114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114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114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65" name="Google Shape;65;p17"/>
          <p:cNvSpPr txBox="1"/>
          <p:nvPr>
            <p:ph type="title"/>
          </p:nvPr>
        </p:nvSpPr>
        <p:spPr>
          <a:xfrm>
            <a:off x="628650" y="1583099"/>
            <a:ext cx="7886700" cy="635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23232"/>
              </a:buClr>
              <a:buSzPts val="3300"/>
              <a:buFont typeface="Arial Black"/>
              <a:buNone/>
              <a:defRPr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tandaard" type="obj">
  <p:cSld name="OBJEC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8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23232"/>
              </a:buClr>
              <a:buSzPts val="3300"/>
              <a:buFont typeface="Arial Black"/>
              <a:buNone/>
              <a:defRPr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8" name="Google Shape;68;p18"/>
          <p:cNvSpPr txBox="1"/>
          <p:nvPr>
            <p:ph idx="1" type="body"/>
          </p:nvPr>
        </p:nvSpPr>
        <p:spPr>
          <a:xfrm>
            <a:off x="628650" y="1369219"/>
            <a:ext cx="7886700" cy="3036526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61950" lvl="0" marL="457200" algn="l">
              <a:lnSpc>
                <a:spcPct val="114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/>
            </a:lvl1pPr>
            <a:lvl2pPr indent="-317500" lvl="1" marL="914400" algn="l">
              <a:lnSpc>
                <a:spcPct val="114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114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114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114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gelijken" type="twoObj">
  <p:cSld name="TWO_OBJECTS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9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23232"/>
              </a:buClr>
              <a:buSzPts val="3300"/>
              <a:buFont typeface="Arial Black"/>
              <a:buNone/>
              <a:defRPr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1" name="Google Shape;71;p19"/>
          <p:cNvSpPr txBox="1"/>
          <p:nvPr>
            <p:ph idx="1" type="body"/>
          </p:nvPr>
        </p:nvSpPr>
        <p:spPr>
          <a:xfrm>
            <a:off x="628650" y="1369219"/>
            <a:ext cx="3886200" cy="3098872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114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114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114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114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114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72" name="Google Shape;72;p19"/>
          <p:cNvSpPr txBox="1"/>
          <p:nvPr>
            <p:ph idx="2" type="body"/>
          </p:nvPr>
        </p:nvSpPr>
        <p:spPr>
          <a:xfrm>
            <a:off x="4629150" y="1369219"/>
            <a:ext cx="3886200" cy="3098872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61950" lvl="0" marL="457200" algn="l">
              <a:lnSpc>
                <a:spcPct val="114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>
                <a:latin typeface="Verdana"/>
                <a:ea typeface="Verdana"/>
                <a:cs typeface="Verdana"/>
                <a:sym typeface="Verdana"/>
              </a:defRPr>
            </a:lvl1pPr>
            <a:lvl2pPr indent="-342900" lvl="1" marL="914400" algn="l">
              <a:lnSpc>
                <a:spcPct val="114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Verdana"/>
                <a:ea typeface="Verdana"/>
                <a:cs typeface="Verdana"/>
                <a:sym typeface="Verdana"/>
              </a:defRPr>
            </a:lvl2pPr>
            <a:lvl3pPr indent="-323850" lvl="2" marL="1371600" algn="l">
              <a:lnSpc>
                <a:spcPct val="114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>
                <a:latin typeface="Verdana"/>
                <a:ea typeface="Verdana"/>
                <a:cs typeface="Verdana"/>
                <a:sym typeface="Verdana"/>
              </a:defRPr>
            </a:lvl3pPr>
            <a:lvl4pPr indent="-317500" lvl="3" marL="1828800" algn="l">
              <a:lnSpc>
                <a:spcPct val="114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>
                <a:latin typeface="Verdana"/>
                <a:ea typeface="Verdana"/>
                <a:cs typeface="Verdana"/>
                <a:sym typeface="Verdana"/>
              </a:defRPr>
            </a:lvl4pPr>
            <a:lvl5pPr indent="-317500" lvl="4" marL="2286000" algn="l">
              <a:lnSpc>
                <a:spcPct val="114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>
                <a:latin typeface="Verdana"/>
                <a:ea typeface="Verdana"/>
                <a:cs typeface="Verdana"/>
                <a:sym typeface="Verdana"/>
              </a:defRPr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ge dia" type="blank">
  <p:cSld name="BLANK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&amp; beeld" type="titleOnly">
  <p:cSld name="TITLE_ONLY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23232"/>
              </a:buClr>
              <a:buSzPts val="3300"/>
              <a:buFont typeface="Arial Black"/>
              <a:buNone/>
              <a:defRPr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3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6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23232"/>
              </a:buClr>
              <a:buSzPts val="3300"/>
              <a:buFont typeface="Open Sans ExtraBold"/>
              <a:buNone/>
              <a:defRPr b="0" i="0" sz="3300" u="none" cap="none" strike="noStrike">
                <a:solidFill>
                  <a:srgbClr val="323232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62" name="Google Shape;62;p16"/>
          <p:cNvSpPr txBox="1"/>
          <p:nvPr>
            <p:ph idx="1" type="body"/>
          </p:nvPr>
        </p:nvSpPr>
        <p:spPr>
          <a:xfrm>
            <a:off x="628650" y="1369219"/>
            <a:ext cx="7886700" cy="3036526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61950" lvl="0" marL="457200" marR="0" rtl="0" algn="l">
              <a:lnSpc>
                <a:spcPct val="114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342900" lvl="1" marL="914400" marR="0" rtl="0" algn="l">
              <a:lnSpc>
                <a:spcPct val="114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323850" lvl="2" marL="1371600" marR="0" rtl="0" algn="l">
              <a:lnSpc>
                <a:spcPct val="114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317500" lvl="3" marL="1828800" marR="0" rtl="0" algn="l">
              <a:lnSpc>
                <a:spcPct val="114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317500" lvl="4" marL="2286000" marR="0" rtl="0" algn="l">
              <a:lnSpc>
                <a:spcPct val="114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2" r:id="rId2"/>
    <p:sldLayoutId id="2147483663" r:id="rId3"/>
    <p:sldLayoutId id="2147483664" r:id="rId4"/>
    <p:sldLayoutId id="2147483665" r:id="rId5"/>
    <p:sldLayoutId id="2147483666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ordlid.groenlinks.nl/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groenlinks.nl/" TargetMode="External"/><Relationship Id="rId4" Type="http://schemas.openxmlformats.org/officeDocument/2006/relationships/hyperlink" Target="https://docs.google.com/document/d/18zxAuLdK7FuyloIhYinv6_M0KqA4NdWcoi3db-CRgjk/edit" TargetMode="External"/><Relationship Id="rId5" Type="http://schemas.openxmlformats.org/officeDocument/2006/relationships/hyperlink" Target="mailto:vragen@groenlinks.nl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2"/>
          <p:cNvSpPr txBox="1"/>
          <p:nvPr>
            <p:ph idx="4294967295"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23232"/>
              </a:buClr>
              <a:buSzPts val="3300"/>
              <a:buFont typeface="Arial Black"/>
              <a:buNone/>
            </a:pPr>
            <a:r>
              <a:rPr lang="en">
                <a:latin typeface="Arial Black"/>
                <a:ea typeface="Arial Black"/>
                <a:cs typeface="Arial Black"/>
                <a:sym typeface="Arial Black"/>
              </a:rPr>
              <a:t>SPREEKBEURT </a:t>
            </a:r>
            <a:r>
              <a:rPr b="0" i="0" lang="en" sz="3300" u="none" cap="none" strike="noStrike">
                <a:solidFill>
                  <a:srgbClr val="323232"/>
                </a:solidFill>
                <a:latin typeface="Arial Black"/>
                <a:ea typeface="Arial Black"/>
                <a:cs typeface="Arial Black"/>
                <a:sym typeface="Arial Black"/>
              </a:rPr>
              <a:t>GROENLINKS</a:t>
            </a:r>
            <a:endParaRPr sz="1100"/>
          </a:p>
        </p:txBody>
      </p:sp>
      <p:sp>
        <p:nvSpPr>
          <p:cNvPr id="81" name="Google Shape;81;p22"/>
          <p:cNvSpPr txBox="1"/>
          <p:nvPr>
            <p:ph idx="1" type="subTitle"/>
          </p:nvPr>
        </p:nvSpPr>
        <p:spPr>
          <a:xfrm>
            <a:off x="1143000" y="2571745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Een mooi cijfer begint hier 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3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23232"/>
              </a:buClr>
              <a:buSzPts val="3300"/>
              <a:buFont typeface="Arial Black"/>
              <a:buNone/>
            </a:pPr>
            <a:r>
              <a:rPr lang="en" sz="3000"/>
              <a:t>I</a:t>
            </a:r>
            <a:r>
              <a:rPr lang="en" sz="3000"/>
              <a:t>NFORMATIE</a:t>
            </a:r>
            <a:endParaRPr sz="3000"/>
          </a:p>
        </p:txBody>
      </p:sp>
      <p:sp>
        <p:nvSpPr>
          <p:cNvPr id="87" name="Google Shape;87;p23"/>
          <p:cNvSpPr txBox="1"/>
          <p:nvPr>
            <p:ph idx="1" type="body"/>
          </p:nvPr>
        </p:nvSpPr>
        <p:spPr>
          <a:xfrm>
            <a:off x="628650" y="1369219"/>
            <a:ext cx="7886700" cy="3036526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152400" lvl="0" marL="1778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" sz="1800">
                <a:latin typeface="Open Sans"/>
                <a:ea typeface="Open Sans"/>
                <a:cs typeface="Open Sans"/>
                <a:sym typeface="Open Sans"/>
              </a:rPr>
              <a:t>Opgericht op 24 november 1990</a:t>
            </a:r>
            <a:endParaRPr sz="1800"/>
          </a:p>
          <a:p>
            <a:pPr indent="-152400" lvl="0" marL="177800" rtl="0" algn="l">
              <a:lnSpc>
                <a:spcPct val="114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" sz="1800">
                <a:latin typeface="Open Sans"/>
                <a:ea typeface="Open Sans"/>
                <a:cs typeface="Open Sans"/>
                <a:sym typeface="Open Sans"/>
              </a:rPr>
              <a:t>Fusie van de CPN, EVP, PPR en PSP</a:t>
            </a:r>
            <a:endParaRPr sz="1800"/>
          </a:p>
          <a:p>
            <a:pPr indent="-152400" lvl="0" marL="177800" rtl="0" algn="l">
              <a:lnSpc>
                <a:spcPct val="114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" sz="1800">
                <a:latin typeface="Open Sans"/>
                <a:ea typeface="Open Sans"/>
                <a:cs typeface="Open Sans"/>
                <a:sym typeface="Open Sans"/>
              </a:rPr>
              <a:t>Progressief</a:t>
            </a:r>
            <a:endParaRPr sz="1800"/>
          </a:p>
          <a:p>
            <a:pPr indent="-152400" lvl="0" marL="177800" rtl="0" algn="l">
              <a:lnSpc>
                <a:spcPct val="114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" sz="1800">
                <a:latin typeface="Open Sans"/>
                <a:ea typeface="Open Sans"/>
                <a:cs typeface="Open Sans"/>
                <a:sym typeface="Open Sans"/>
              </a:rPr>
              <a:t>Oppositiepartij met 14 zetels in de Tweede Kamer</a:t>
            </a:r>
            <a:endParaRPr sz="1800"/>
          </a:p>
          <a:p>
            <a:pPr indent="-152400" lvl="0" marL="177800" rtl="0" algn="l">
              <a:lnSpc>
                <a:spcPct val="114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" sz="1800">
                <a:latin typeface="Open Sans"/>
                <a:ea typeface="Open Sans"/>
                <a:cs typeface="Open Sans"/>
                <a:sym typeface="Open Sans"/>
              </a:rPr>
              <a:t>300 lokale afdelingen en 12 provinciale afdelingen</a:t>
            </a:r>
            <a:endParaRPr sz="1800"/>
          </a:p>
          <a:p>
            <a:pPr indent="-152400" lvl="0" marL="177800" rtl="0" algn="l">
              <a:lnSpc>
                <a:spcPct val="114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" sz="1800">
                <a:latin typeface="Open Sans"/>
                <a:ea typeface="Open Sans"/>
                <a:cs typeface="Open Sans"/>
                <a:sym typeface="Open Sans"/>
              </a:rPr>
              <a:t>Ruim 30.000 leden</a:t>
            </a:r>
            <a:endParaRPr sz="1800"/>
          </a:p>
          <a:p>
            <a:pPr indent="0" lvl="0" marL="0" rtl="0" algn="l">
              <a:lnSpc>
                <a:spcPct val="114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 sz="1100">
              <a:latin typeface="Open Sans"/>
              <a:ea typeface="Open Sans"/>
              <a:cs typeface="Open Sans"/>
              <a:sym typeface="Open Sans"/>
            </a:endParaRPr>
          </a:p>
          <a:p>
            <a:pPr indent="-38100" lvl="0" marL="177800" rtl="0" algn="l">
              <a:lnSpc>
                <a:spcPct val="114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 sz="1100">
              <a:latin typeface="Open Sans"/>
              <a:ea typeface="Open Sans"/>
              <a:cs typeface="Open Sans"/>
              <a:sym typeface="Open Sans"/>
            </a:endParaRPr>
          </a:p>
          <a:p>
            <a:pPr indent="-38100" lvl="0" marL="177800" rtl="0" algn="l">
              <a:lnSpc>
                <a:spcPct val="114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 sz="1100">
              <a:latin typeface="Open Sans"/>
              <a:ea typeface="Open Sans"/>
              <a:cs typeface="Open Sans"/>
              <a:sym typeface="Open Sans"/>
            </a:endParaRPr>
          </a:p>
          <a:p>
            <a:pPr indent="-38100" lvl="0" marL="177800" rtl="0" algn="l">
              <a:lnSpc>
                <a:spcPct val="114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 sz="11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4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23232"/>
              </a:buClr>
              <a:buSzPts val="3300"/>
              <a:buFont typeface="Arial Black"/>
              <a:buNone/>
            </a:pPr>
            <a:r>
              <a:rPr lang="en" sz="3000"/>
              <a:t>VOLG ONS OP:</a:t>
            </a:r>
            <a:endParaRPr sz="3000"/>
          </a:p>
        </p:txBody>
      </p:sp>
      <p:sp>
        <p:nvSpPr>
          <p:cNvPr id="93" name="Google Shape;93;p24"/>
          <p:cNvSpPr txBox="1"/>
          <p:nvPr>
            <p:ph idx="1" type="body"/>
          </p:nvPr>
        </p:nvSpPr>
        <p:spPr>
          <a:xfrm>
            <a:off x="628650" y="1369219"/>
            <a:ext cx="3886200" cy="3098872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" sz="1800" u="sng">
                <a:latin typeface="Open Sans"/>
                <a:ea typeface="Open Sans"/>
                <a:cs typeface="Open Sans"/>
                <a:sym typeface="Open Sans"/>
              </a:rPr>
              <a:t>Facebook:</a:t>
            </a:r>
            <a:endParaRPr sz="1800" u="sng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" sz="1800">
                <a:latin typeface="Open Sans"/>
                <a:ea typeface="Open Sans"/>
                <a:cs typeface="Open Sans"/>
                <a:sym typeface="Open Sans"/>
              </a:rPr>
              <a:t>GroenLinks</a:t>
            </a:r>
            <a:endParaRPr sz="18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4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" sz="1800" u="sng">
                <a:latin typeface="Open Sans"/>
                <a:ea typeface="Open Sans"/>
                <a:cs typeface="Open Sans"/>
                <a:sym typeface="Open Sans"/>
              </a:rPr>
              <a:t>Instagram: </a:t>
            </a:r>
            <a:endParaRPr sz="1800" u="sng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4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" sz="1800">
                <a:latin typeface="Open Sans"/>
                <a:ea typeface="Open Sans"/>
                <a:cs typeface="Open Sans"/>
                <a:sym typeface="Open Sans"/>
              </a:rPr>
              <a:t>@groenlinks</a:t>
            </a:r>
            <a:endParaRPr sz="18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4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" sz="1800" u="sng">
                <a:latin typeface="Open Sans"/>
                <a:ea typeface="Open Sans"/>
                <a:cs typeface="Open Sans"/>
                <a:sym typeface="Open Sans"/>
              </a:rPr>
              <a:t>Twitter: </a:t>
            </a:r>
            <a:endParaRPr sz="1800" u="sng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4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" sz="1800">
                <a:latin typeface="Open Sans"/>
                <a:ea typeface="Open Sans"/>
                <a:cs typeface="Open Sans"/>
                <a:sym typeface="Open Sans"/>
              </a:rPr>
              <a:t>@groenlinks</a:t>
            </a:r>
            <a:endParaRPr sz="18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4" name="Google Shape;94;p24"/>
          <p:cNvSpPr txBox="1"/>
          <p:nvPr>
            <p:ph idx="2" type="body"/>
          </p:nvPr>
        </p:nvSpPr>
        <p:spPr>
          <a:xfrm>
            <a:off x="4629150" y="1369219"/>
            <a:ext cx="3886200" cy="3098872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" sz="1800">
                <a:latin typeface="Open Sans"/>
                <a:ea typeface="Open Sans"/>
                <a:cs typeface="Open Sans"/>
                <a:sym typeface="Open Sans"/>
              </a:rPr>
              <a:t>Of w</a:t>
            </a:r>
            <a:r>
              <a:rPr lang="en" sz="1800">
                <a:latin typeface="Open Sans"/>
                <a:ea typeface="Open Sans"/>
                <a:cs typeface="Open Sans"/>
                <a:sym typeface="Open Sans"/>
              </a:rPr>
              <a:t>ord lid via </a:t>
            </a:r>
            <a:r>
              <a:rPr lang="en" sz="1800" u="sng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https://wordlid.groenlinks.nl/</a:t>
            </a:r>
            <a:r>
              <a:rPr lang="en" sz="1800">
                <a:latin typeface="Open Sans"/>
                <a:ea typeface="Open Sans"/>
                <a:cs typeface="Open Sans"/>
                <a:sym typeface="Open Sans"/>
              </a:rPr>
              <a:t>!</a:t>
            </a:r>
            <a:endParaRPr sz="18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5"/>
          <p:cNvSpPr txBox="1"/>
          <p:nvPr/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23232"/>
              </a:buClr>
              <a:buSzPts val="3300"/>
              <a:buFont typeface="Open Sans ExtraBold"/>
              <a:buNone/>
            </a:pPr>
            <a:r>
              <a:rPr b="1" lang="en" sz="3300">
                <a:solidFill>
                  <a:srgbClr val="323232"/>
                </a:solidFill>
                <a:latin typeface="Arial Black"/>
                <a:ea typeface="Arial Black"/>
                <a:cs typeface="Arial Black"/>
                <a:sym typeface="Arial Black"/>
              </a:rPr>
              <a:t>EN NU ZELF VERDER...</a:t>
            </a:r>
            <a:endParaRPr sz="1100"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00" name="Google Shape;100;p25"/>
          <p:cNvSpPr txBox="1"/>
          <p:nvPr/>
        </p:nvSpPr>
        <p:spPr>
          <a:xfrm>
            <a:off x="628650" y="1268025"/>
            <a:ext cx="7886700" cy="3137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rPr i="0" lang="en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Op </a:t>
            </a:r>
            <a:r>
              <a:rPr i="0" lang="en" sz="1800" u="sng" cap="none" strike="noStrike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3"/>
              </a:rPr>
              <a:t>www.groenlinks.nl</a:t>
            </a:r>
            <a:r>
              <a:rPr i="0" lang="en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en onze sociale media vind je verdere informatie over jouw onderwerp. In </a:t>
            </a:r>
            <a:r>
              <a:rPr lang="en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ons </a:t>
            </a:r>
            <a:r>
              <a:rPr i="0" lang="en" sz="1800" u="sng" cap="none" strike="noStrike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4"/>
              </a:rPr>
              <a:t>spreekbeurtbestand</a:t>
            </a:r>
            <a:r>
              <a:rPr i="0" lang="en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vind je handige links voor het opzoeken van informatie.</a:t>
            </a:r>
            <a:endParaRPr sz="18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114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t/>
            </a:r>
            <a:endParaRPr i="0" sz="18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114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rPr i="0" lang="en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Kom je er toch niet uit? Stuur een mailtje naar </a:t>
            </a:r>
            <a:r>
              <a:rPr i="0" lang="en" sz="1800" u="sng" cap="none" strike="noStrike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5"/>
              </a:rPr>
              <a:t>vragen@groenlinks.nl</a:t>
            </a:r>
            <a:endParaRPr i="0" sz="18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114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t/>
            </a:r>
            <a:endParaRPr sz="21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t/>
            </a:r>
            <a:endParaRPr sz="21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114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6"/>
          <p:cNvSpPr txBox="1"/>
          <p:nvPr/>
        </p:nvSpPr>
        <p:spPr>
          <a:xfrm>
            <a:off x="1297250" y="224275"/>
            <a:ext cx="6812400" cy="87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300">
                <a:solidFill>
                  <a:srgbClr val="323232"/>
                </a:solidFill>
                <a:latin typeface="Arial Black"/>
                <a:ea typeface="Arial Black"/>
                <a:cs typeface="Arial Black"/>
                <a:sym typeface="Arial Black"/>
              </a:rPr>
              <a:t>TITEL IN HOOFDLETTERS</a:t>
            </a:r>
            <a:endParaRPr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6" name="Google Shape;106;p26"/>
          <p:cNvSpPr txBox="1"/>
          <p:nvPr/>
        </p:nvSpPr>
        <p:spPr>
          <a:xfrm>
            <a:off x="675175" y="1422900"/>
            <a:ext cx="8117400" cy="277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Open Sans"/>
                <a:ea typeface="Open Sans"/>
                <a:cs typeface="Open Sans"/>
                <a:sym typeface="Open Sans"/>
              </a:rPr>
              <a:t>Titels in Arial Black, lettergrootte 33.</a:t>
            </a:r>
            <a:endParaRPr sz="18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Open Sans"/>
                <a:ea typeface="Open Sans"/>
                <a:cs typeface="Open Sans"/>
                <a:sym typeface="Open Sans"/>
              </a:rPr>
              <a:t>En de rest van de tekst in Open Sans, lettergrootte 18. </a:t>
            </a:r>
            <a:endParaRPr sz="18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7"/>
          <p:cNvSpPr txBox="1"/>
          <p:nvPr/>
        </p:nvSpPr>
        <p:spPr>
          <a:xfrm>
            <a:off x="1224663" y="360600"/>
            <a:ext cx="6812400" cy="87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23232"/>
              </a:buClr>
              <a:buSzPts val="3300"/>
              <a:buFont typeface="Open Sans ExtraBold"/>
              <a:buNone/>
            </a:pPr>
            <a:r>
              <a:rPr b="1" lang="en" sz="3300">
                <a:solidFill>
                  <a:srgbClr val="323232"/>
                </a:solidFill>
                <a:latin typeface="Arial Black"/>
                <a:ea typeface="Arial Black"/>
                <a:cs typeface="Arial Black"/>
                <a:sym typeface="Arial Black"/>
              </a:rPr>
              <a:t>HEEL VEEL SUCCES!</a:t>
            </a:r>
            <a:endParaRPr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12" name="Google Shape;112;p27"/>
          <p:cNvSpPr txBox="1"/>
          <p:nvPr/>
        </p:nvSpPr>
        <p:spPr>
          <a:xfrm>
            <a:off x="675175" y="1422900"/>
            <a:ext cx="8117400" cy="277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13" name="Google Shape;113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13550" y="1352650"/>
            <a:ext cx="5179800" cy="2315375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27"/>
          <p:cNvSpPr txBox="1"/>
          <p:nvPr/>
        </p:nvSpPr>
        <p:spPr>
          <a:xfrm>
            <a:off x="2478800" y="3780175"/>
            <a:ext cx="4449300" cy="52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Je kunt hier zelf natuurlijk ook nog een andere foto plaatsen 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Kantoorth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